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351" r:id="rId24"/>
    <p:sldId id="352" r:id="rId25"/>
    <p:sldId id="353" r:id="rId26"/>
    <p:sldId id="354" r:id="rId27"/>
    <p:sldId id="302" r:id="rId28"/>
    <p:sldId id="278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7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右边</a:t>
            </a:r>
            <a:r>
              <a:rPr lang="zh-CN" altLang="en-US"/>
              <a:t>有点乱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emf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36905" y="4789170"/>
            <a:ext cx="10383520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必要性：可以推广到不同的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模型的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拓展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106930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374140"/>
            <a:ext cx="437007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2585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最大预期收益：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45.09699078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41145" y="463423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置信区间下限公式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1145" y="264922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次品率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p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65" y="2609215"/>
            <a:ext cx="3982720" cy="5397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41145" y="3497580"/>
            <a:ext cx="3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置信区间上限公式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165" y="3169920"/>
            <a:ext cx="5557520" cy="11156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52" y="4306570"/>
            <a:ext cx="6004079" cy="111569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637030" y="5399405"/>
            <a:ext cx="4511675" cy="539750"/>
            <a:chOff x="3276" y="8579"/>
            <a:chExt cx="7105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727835" y="1097280"/>
            <a:ext cx="834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确定的次品率抽样检测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不确定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置信区间，抽样个数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7835" y="1647190"/>
            <a:ext cx="738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0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en-US" altLang="zh-CN" sz="28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Beta</a:t>
            </a:r>
            <a:r>
              <a:rPr lang="zh-CN" altLang="en-US" sz="28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分布和贝叶斯公式</a:t>
            </a:r>
            <a:endParaRPr lang="zh-CN" altLang="en-US" sz="28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98919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54367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11" grpId="0" bldLvl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273040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42164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微软雅黑" panose="020B0503020204020204" charset="-122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273040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579755" y="3895090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755" y="3895090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090" y="1390015"/>
            <a:ext cx="7920000" cy="153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后验概率应用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参数调整与普适性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优化生产管理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：基于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2022732"/>
            <a:chOff x="-897035" y="2854236"/>
            <a:chExt cx="9588871" cy="20227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感谢观看 </a:t>
              </a:r>
              <a:endParaRPr lang="zh-CN" altLang="en-US" sz="7200" b="1" i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42318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581083" y="5107305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4931410" imgH="987425" progId="Equation.DSMT4">
                  <p:embed/>
                </p:oleObj>
              </mc:Choice>
              <mc:Fallback>
                <p:oleObj name="" r:id="rId5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1083" y="5107305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6640" y="1067435"/>
            <a:ext cx="10298430" cy="2825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第一轮拆解且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2486</Words>
  <Application>WPS 演示</Application>
  <PresentationFormat>宽屏</PresentationFormat>
  <Paragraphs>451</Paragraphs>
  <Slides>26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57" baseType="lpstr">
      <vt:lpstr>Arial</vt:lpstr>
      <vt:lpstr>宋体</vt:lpstr>
      <vt:lpstr>Wingdings</vt:lpstr>
      <vt:lpstr>Arial</vt:lpstr>
      <vt:lpstr>微软雅黑</vt:lpstr>
      <vt:lpstr>微软雅黑 Light</vt:lpstr>
      <vt:lpstr>Times New Roman</vt:lpstr>
      <vt:lpstr>瀹嬩綋</vt:lpstr>
      <vt:lpstr>Segoe Print</vt:lpstr>
      <vt:lpstr>Calibri</vt:lpstr>
      <vt:lpstr>Cambria Math</vt:lpstr>
      <vt:lpstr>MS Mincho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CMR12</vt:lpstr>
      <vt:lpstr>CMSY10</vt:lpstr>
      <vt:lpstr>阿里巴巴普惠体 B</vt:lpstr>
      <vt:lpstr>华文中宋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152</cp:revision>
  <dcterms:created xsi:type="dcterms:W3CDTF">2020-08-02T00:46:00Z</dcterms:created>
  <dcterms:modified xsi:type="dcterms:W3CDTF">2024-09-25T15:05:07Z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23F635067E3C47709441D8CA9121B47A_13</vt:lpwstr>
  </property>
  <property fmtid="{D5CDD505-2E9C-101B-9397-08002B2CF9AE}" pid="3" name="KSOProductBuildVer">
    <vt:lpwstr>2052-12.1.0.17857</vt:lpwstr>
  </property>
</Properties>
</file>